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581" r:id="rId2"/>
    <p:sldId id="578" r:id="rId3"/>
    <p:sldId id="459" r:id="rId4"/>
    <p:sldId id="501" r:id="rId5"/>
    <p:sldId id="515" r:id="rId6"/>
    <p:sldId id="584" r:id="rId7"/>
    <p:sldId id="583" r:id="rId8"/>
    <p:sldId id="587" r:id="rId9"/>
    <p:sldId id="588" r:id="rId10"/>
    <p:sldId id="589" r:id="rId11"/>
    <p:sldId id="591" r:id="rId12"/>
    <p:sldId id="592" r:id="rId13"/>
    <p:sldId id="593" r:id="rId14"/>
    <p:sldId id="594" r:id="rId15"/>
  </p:sldIdLst>
  <p:sldSz cx="9144000" cy="5715000" type="screen16x10"/>
  <p:notesSz cx="6724650" cy="98663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FFF66"/>
    <a:srgbClr val="FF9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3" autoAdjust="0"/>
    <p:restoredTop sz="91491" autoAdjust="0"/>
  </p:normalViewPr>
  <p:slideViewPr>
    <p:cSldViewPr>
      <p:cViewPr varScale="1">
        <p:scale>
          <a:sx n="148" d="100"/>
          <a:sy n="148" d="100"/>
        </p:scale>
        <p:origin x="208" y="142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2877-BD95-1343-A552-BA2868463D4E}" type="datetimeFigureOut">
              <a:rPr lang="en-US" smtClean="0"/>
              <a:pPr/>
              <a:t>11/10/17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739775"/>
            <a:ext cx="59182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78450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08AE-3493-5D48-A245-434CAFCA04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0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98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7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3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63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6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9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00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5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F6CD-5A05-AD49-B453-FBC4F6F6C8B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86B7-1218-2B4E-BF52-FE29B0DD9F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8E64-6402-D945-8D5A-2A600D887B3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596F-CC43-3D4E-BDDF-B35BA1640C1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6E1C-AFDE-7C44-81F1-DA6F2762B4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4E8D-7F34-0E4E-B530-8998D6EAF25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3D45-15DE-0B4F-AE48-A428CF08051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FB2D-7AD0-0C46-9D56-1F21D58EE3A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F094-7F9F-E94D-A8E9-4611D1C305D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C3E1-6F08-2D4D-81E1-165613FF145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F1C7-C8AA-6447-B063-AB7C7FA3A9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fld id="{E3E1DF86-46F4-9A4D-8002-DFA2F827E7C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81236"/>
            <a:ext cx="9144000" cy="40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4400" kern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1 Corinthians </a:t>
            </a:r>
            <a:r>
              <a:rPr lang="en-AU" sz="4400" kern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1:17-31</a:t>
            </a:r>
            <a:endParaRPr lang="en-AU" sz="4400" kern="0" dirty="0" smtClean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 smtClean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260" y="-1976"/>
            <a:ext cx="9120740" cy="8309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If you can’t handle being thought of as “a fool</a:t>
            </a:r>
            <a:r>
              <a:rPr lang="en-US" sz="240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”,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you can’t handle being a Christian</a:t>
            </a:r>
            <a:r>
              <a:rPr lang="en-AU" sz="24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in Australia today</a:t>
            </a:r>
            <a:endParaRPr lang="en-AU" sz="2400" dirty="0" smtClean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188" y="1481536"/>
            <a:ext cx="916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Prominent academics become celebrities as they </a:t>
            </a:r>
            <a:r>
              <a:rPr lang="en-US" sz="2000" dirty="0" err="1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criticise</a:t>
            </a:r>
            <a:r>
              <a:rPr lang="en-US" sz="20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Christianity</a:t>
            </a:r>
          </a:p>
          <a:p>
            <a:pPr marL="730250" lvl="1" indent="-2730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“It’s foolish to believe that God even exists”</a:t>
            </a:r>
          </a:p>
          <a:p>
            <a:pPr marL="273050" indent="-273050">
              <a:buFont typeface="Arial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But some who accept the existence of a god, reject the Gospel of Jesus Christ as folly</a:t>
            </a:r>
            <a:endParaRPr lang="en-US" sz="2000" dirty="0" smtClean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3625" y="805654"/>
            <a:ext cx="8280920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 algn="ctr">
              <a:spcAft>
                <a:spcPts val="0"/>
              </a:spcAft>
            </a:pPr>
            <a:r>
              <a:rPr lang="en-AU" sz="2000" b="1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The word of the cross is folly to those who are perishing, but to us who are being saved, it is the power of God</a:t>
            </a:r>
            <a:endParaRPr lang="en-GB" sz="2000" dirty="0">
              <a:solidFill>
                <a:schemeClr val="bg1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624" y="2394273"/>
            <a:ext cx="8740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The foolishness of the cross.  (that a god would die to save humans)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The weakness of Christians (ignorant; foolish; weak; inconsequential nobodies)</a:t>
            </a:r>
            <a:endParaRPr lang="en-US" sz="20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69" y="3057339"/>
            <a:ext cx="706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“Prove it to me with a sign, or convince me so that I will believe...”</a:t>
            </a:r>
            <a:endParaRPr lang="en-US" sz="2000" dirty="0" smtClean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361556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We believe first...   We experience the power of God...   We have all the proof we need</a:t>
            </a:r>
            <a:endParaRPr lang="en-US" sz="20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2159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Holy Spirit initiates belief &amp; as we respond to the Spirit with faith, we experience Christ as the power and wisdom of God</a:t>
            </a:r>
            <a:endParaRPr lang="en-US" sz="20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08520" y="4389412"/>
            <a:ext cx="8758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The worlds ways and the worlds way of thinking (philosophy) infiltrates the church</a:t>
            </a:r>
            <a:endParaRPr lang="en-US" sz="2000" dirty="0" smtClean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0595" y="4709382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“progressive Christianity” rejects the bible as childish fairytales for people who don’t know any better.  “We are enlightened now”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0112" y="5013606"/>
            <a:ext cx="355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C000"/>
                </a:solidFill>
              </a:rPr>
              <a:t>Mostly shrinking; aging; dying</a:t>
            </a:r>
            <a:endParaRPr lang="en-AU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1188" y="5345668"/>
            <a:ext cx="915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C000"/>
                </a:solidFill>
              </a:rPr>
              <a:t>While churches who preach Christ crucified are young; vibrant; alive; growing</a:t>
            </a:r>
            <a:endParaRPr lang="en-A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8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9320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Tell me the old, old story,</a:t>
            </a:r>
            <a:b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  Of unseen things above,</a:t>
            </a:r>
            <a:b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Of Jesus and His glory,</a:t>
            </a:r>
            <a:b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  Of Jesus and His love;</a:t>
            </a:r>
            <a:b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Tell me the story simply,</a:t>
            </a:r>
            <a:b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  As to a little child,</a:t>
            </a:r>
            <a:b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For I am weak and weary,</a:t>
            </a:r>
            <a:b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  And helpless and defiled.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endParaRPr lang="en-A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9320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Tell me the story slowly,</a:t>
            </a:r>
            <a:b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  That I may take it in—</a:t>
            </a:r>
            <a:b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That wonderful redemption,</a:t>
            </a:r>
            <a:b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  God’s remedy for sin;</a:t>
            </a:r>
            <a:b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Tell me the story often,</a:t>
            </a:r>
            <a:b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  For I forget so soon,</a:t>
            </a:r>
            <a:b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The “early dew” of morning</a:t>
            </a:r>
            <a:b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  Has passed away at noon.</a:t>
            </a:r>
            <a:endParaRPr lang="en-A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93204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Tell me the story softly,</a:t>
            </a:r>
            <a:b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  With earnest tones and grave;</a:t>
            </a:r>
            <a:b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Remember I’m the sinner</a:t>
            </a:r>
            <a:b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  Whom Jesus came to save;</a:t>
            </a:r>
            <a:b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Tell me the story always,</a:t>
            </a:r>
            <a:b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  If you would really be,</a:t>
            </a:r>
            <a:b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In any time of trouble,</a:t>
            </a:r>
            <a:b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  A comforter to me.</a:t>
            </a:r>
            <a:endParaRPr lang="en-A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93204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Tell me the same old story,</a:t>
            </a:r>
            <a:b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  When you have cause to fear</a:t>
            </a:r>
            <a:b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That this world’s empty glory</a:t>
            </a:r>
            <a:b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  Is costing me too dear;</a:t>
            </a:r>
            <a:b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And when the Lord’s bright glory</a:t>
            </a:r>
            <a:b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  Is dawning on my soul,</a:t>
            </a:r>
            <a:b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Tell me the old, old story:</a:t>
            </a:r>
            <a:b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</a:br>
            <a:r>
              <a:rPr lang="en-AU" sz="3000" i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  “Christ Jesus makes thee whole.”</a:t>
            </a:r>
            <a:endParaRPr lang="en-A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17 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For Christ did not send me to baptize but to preach the gospel, and not with words of eloquent wisdom, lest the cross of Christ be emptied of its power.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indent="152400">
              <a:spcAft>
                <a:spcPts val="0"/>
              </a:spcAft>
            </a:pPr>
            <a:r>
              <a:rPr lang="en-AU" sz="3200" b="1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 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indent="152400">
              <a:spcAft>
                <a:spcPts val="0"/>
              </a:spcAft>
            </a:pPr>
            <a:r>
              <a:rPr lang="en-AU" sz="3200" b="1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 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indent="152400">
              <a:spcAft>
                <a:spcPts val="0"/>
              </a:spcAft>
            </a:pP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18 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For the word of the cross is folly to those who are perishing, but to us who are being saved it is the power of God.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19 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For it is written,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609600">
              <a:spcBef>
                <a:spcPts val="1200"/>
              </a:spcBef>
              <a:spcAft>
                <a:spcPts val="0"/>
              </a:spcAft>
              <a:tabLst>
                <a:tab pos="127000" algn="r"/>
                <a:tab pos="254000" algn="l"/>
              </a:tabLst>
            </a:pP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  <a:cs typeface="Times New Roman" charset="0"/>
              </a:rPr>
              <a:t>		“I will destroy the wisdom of the wise,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the discernment of the discerning I will thwart.”</a:t>
            </a:r>
            <a:endParaRPr lang="en-GB" sz="3200" dirty="0">
              <a:solidFill>
                <a:schemeClr val="bg1"/>
              </a:solidFill>
              <a:effectLst/>
              <a:latin typeface="Times New Roman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spcAft>
                <a:spcPts val="0"/>
              </a:spcAft>
            </a:pPr>
            <a:r>
              <a:rPr lang="en-AU" sz="30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20 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Where is the one who is wise? Where is the scribe? Where is the debater of this age? Has not God made foolish the wisdom of the world? </a:t>
            </a:r>
            <a:r>
              <a:rPr lang="en-AU" sz="30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21 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For since, in the wisdom of God, the world did not know God through wisdom, it pleased God through the folly of what we preach to save those who believe. </a:t>
            </a:r>
            <a:r>
              <a:rPr lang="en-AU" sz="30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22 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For Jews demand signs and Greeks seek wisdom, </a:t>
            </a:r>
            <a:r>
              <a:rPr lang="en-AU" sz="30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23 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but we preach Christ crucified, a stumbling block to Jews and folly to Gentiles, </a:t>
            </a:r>
            <a:r>
              <a:rPr lang="en-AU" sz="30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24 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but to those who are called, both Jews and Greeks, Christ the power of God and the wisdom of God. </a:t>
            </a:r>
            <a:r>
              <a:rPr lang="en-AU" sz="30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25 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For the foolishness of God is wiser than men, and the weakness of God is stronger than men.</a:t>
            </a:r>
            <a:endParaRPr lang="en-GB" sz="3000" dirty="0">
              <a:solidFill>
                <a:schemeClr val="bg1"/>
              </a:solidFill>
              <a:effectLst/>
              <a:latin typeface="Times New Roman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spcAft>
                <a:spcPts val="0"/>
              </a:spcAft>
            </a:pP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26 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For consider your calling, brothers: not many of you were wise according to worldly standards, not many were powerful, not many were of noble birth.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27 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But God chose what is foolish in the world to shame the wise; God chose what is weak in the world to shame the strong;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28 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God chose what is low and despised in the world, even things that are not, to bring to nothing things that are, </a:t>
            </a:r>
            <a:r>
              <a:rPr lang="en-AU" sz="3200" b="1" baseline="30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29 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so that no human being might boast in the presence of God.</a:t>
            </a:r>
            <a:endParaRPr lang="en-GB" sz="3200" dirty="0">
              <a:solidFill>
                <a:schemeClr val="bg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spcAft>
                <a:spcPts val="0"/>
              </a:spcAft>
            </a:pPr>
            <a:r>
              <a:rPr lang="en-AU" sz="3200" b="1" baseline="30000">
                <a:solidFill>
                  <a:schemeClr val="bg1"/>
                </a:solidFill>
                <a:latin typeface="Times New Roman" charset="0"/>
                <a:ea typeface="Arial" charset="0"/>
              </a:rPr>
              <a:t>30 </a:t>
            </a:r>
            <a:r>
              <a:rPr lang="en-AU" sz="3200">
                <a:solidFill>
                  <a:schemeClr val="bg1"/>
                </a:solidFill>
                <a:latin typeface="Times New Roman" charset="0"/>
                <a:ea typeface="Arial" charset="0"/>
              </a:rPr>
              <a:t>And because of him you are in Christ Jesus, who became to us wisdom from God, righteousness and sanctification and redemption, </a:t>
            </a:r>
            <a:r>
              <a:rPr lang="en-AU" sz="3200" b="1" baseline="30000">
                <a:solidFill>
                  <a:schemeClr val="bg1"/>
                </a:solidFill>
                <a:latin typeface="Times New Roman" charset="0"/>
                <a:ea typeface="Arial" charset="0"/>
              </a:rPr>
              <a:t>31 </a:t>
            </a:r>
            <a:r>
              <a:rPr lang="en-AU" sz="3200">
                <a:solidFill>
                  <a:schemeClr val="bg1"/>
                </a:solidFill>
                <a:latin typeface="Times New Roman" charset="0"/>
                <a:ea typeface="Arial" charset="0"/>
              </a:rPr>
              <a:t>so that, as it is written, “Let the one who boasts, boast in the Lord.”</a:t>
            </a:r>
            <a:endParaRPr lang="en-GB" sz="3200" dirty="0">
              <a:solidFill>
                <a:schemeClr val="bg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" y="0"/>
            <a:ext cx="3166864" cy="2313053"/>
          </a:xfrm>
          <a:prstGeom prst="rect">
            <a:avLst/>
          </a:prstGeom>
        </p:spPr>
      </p:pic>
      <p:pic>
        <p:nvPicPr>
          <p:cNvPr id="2052" name="Picture 4" descr="502 WK1 FSSunil Commissionin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2564432"/>
            <a:ext cx="4499992" cy="298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93" y="2418318"/>
            <a:ext cx="3493907" cy="3273471"/>
          </a:xfrm>
          <a:prstGeom prst="rect">
            <a:avLst/>
          </a:prstGeom>
        </p:spPr>
      </p:pic>
      <p:pic>
        <p:nvPicPr>
          <p:cNvPr id="2054" name="Picture 6" descr="mage result for po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17" y="0"/>
            <a:ext cx="44481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tps://www.goarch.org/image/layout_icon?img_id=3728089&amp;t=15096559632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90" y="2953029"/>
            <a:ext cx="2076802" cy="269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ge result for revere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54" y="6326"/>
            <a:ext cx="2266714" cy="30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260" y="-1976"/>
            <a:ext cx="9120740" cy="8309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If you can’t handle being thought of as “a fool</a:t>
            </a:r>
            <a:r>
              <a:rPr lang="en-US" sz="240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”,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you can’t handle being a Christian</a:t>
            </a:r>
            <a:r>
              <a:rPr lang="en-AU" sz="24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in Australia today</a:t>
            </a:r>
            <a:endParaRPr lang="en-AU" sz="2400" dirty="0" smtClean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187" y="1481536"/>
            <a:ext cx="8984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Prominent academics become celebrities as they </a:t>
            </a:r>
            <a:r>
              <a:rPr lang="en-US" sz="20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criticise</a:t>
            </a: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Christianity</a:t>
            </a:r>
            <a:endParaRPr lang="en-US" sz="20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3625" y="805654"/>
            <a:ext cx="8280920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 algn="ctr">
              <a:spcAft>
                <a:spcPts val="0"/>
              </a:spcAft>
            </a:pPr>
            <a:r>
              <a:rPr lang="en-AU" sz="2000" b="1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The word of the cross is folly to those who are perishing, but to us who are being saved, it is the power of God</a:t>
            </a:r>
            <a:endParaRPr lang="en-GB" sz="2000" dirty="0">
              <a:solidFill>
                <a:schemeClr val="bg1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tps://humanism.org.uk/wp-content/uploads/launch-bus-dawk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56242"/>
            <a:ext cx="7113240" cy="475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tp://www.smh.com.au/ffximage/2007/05/25/God_070524021654357_wideweb__300x4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" y="16024"/>
            <a:ext cx="2123728" cy="321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tps://images-na.ssl-images-amazon.com/images/I/51w%2BaIBx-7L._SX319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-23987"/>
            <a:ext cx="1907704" cy="29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260" y="-1976"/>
            <a:ext cx="9120740" cy="8309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If you can’t handle being thought of as “a fool</a:t>
            </a:r>
            <a:r>
              <a:rPr lang="en-US" sz="240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”,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you can’t handle being a Christian</a:t>
            </a:r>
            <a:r>
              <a:rPr lang="en-AU" sz="24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in Australia today</a:t>
            </a:r>
            <a:endParaRPr lang="en-AU" sz="2400" dirty="0" smtClean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188" y="1481536"/>
            <a:ext cx="9165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Prominent academics become celebrities as they </a:t>
            </a:r>
            <a:r>
              <a:rPr lang="en-US" sz="2000" dirty="0" err="1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criticise</a:t>
            </a:r>
            <a:r>
              <a:rPr lang="en-US" sz="20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Christianity</a:t>
            </a:r>
          </a:p>
          <a:p>
            <a:pPr marL="730250" lvl="1" indent="-2730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“It’s foolish to believe that God even exists”</a:t>
            </a:r>
          </a:p>
          <a:p>
            <a:pPr marL="273050" indent="-273050">
              <a:buFont typeface="Arial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But some who accept the existence of a god, reject the Gospel of Jesus Christ as folly</a:t>
            </a:r>
            <a:endParaRPr lang="en-US" sz="2000" dirty="0" smtClean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3625" y="805654"/>
            <a:ext cx="8280920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 algn="ctr">
              <a:spcAft>
                <a:spcPts val="0"/>
              </a:spcAft>
            </a:pPr>
            <a:r>
              <a:rPr lang="en-AU" sz="2000" b="1" dirty="0" smtClean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The word of the cross is folly to those who are perishing, but to us who are being saved, it is the power of God</a:t>
            </a:r>
            <a:endParaRPr lang="en-GB" sz="2000" dirty="0">
              <a:solidFill>
                <a:schemeClr val="bg1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624" y="2394273"/>
            <a:ext cx="8740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The foolishness of the cross.  (that a god would die to save humans)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The weakness of Christians (ignorant; foolish; weak; inconsequential nobodies)</a:t>
            </a:r>
            <a:endParaRPr lang="en-US" sz="20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3217540"/>
            <a:ext cx="9120740" cy="21236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spcAft>
                <a:spcPts val="0"/>
              </a:spcAft>
            </a:pPr>
            <a:r>
              <a:rPr lang="en-AU" sz="2200" b="1" baseline="30000" dirty="0">
                <a:solidFill>
                  <a:srgbClr val="FFFF00"/>
                </a:solidFill>
                <a:latin typeface="Comic Sans MS" charset="0"/>
                <a:ea typeface="Arial" charset="0"/>
                <a:cs typeface="Arial" charset="0"/>
              </a:rPr>
              <a:t>26 </a:t>
            </a:r>
            <a:r>
              <a:rPr lang="en-AU" sz="2200" dirty="0">
                <a:solidFill>
                  <a:srgbClr val="FFFF00"/>
                </a:solidFill>
                <a:latin typeface="Comic Sans MS" charset="0"/>
                <a:ea typeface="Arial" charset="0"/>
                <a:cs typeface="Times New Roman" charset="0"/>
              </a:rPr>
              <a:t>For consider your calling, brothers: not many of you were wise according to worldly standards, not many were powerful, not many were of noble birth.  </a:t>
            </a:r>
            <a:r>
              <a:rPr lang="en-AU" sz="2200" b="1" baseline="30000" dirty="0">
                <a:solidFill>
                  <a:srgbClr val="FFFF00"/>
                </a:solidFill>
                <a:latin typeface="Comic Sans MS" charset="0"/>
                <a:ea typeface="Arial" charset="0"/>
                <a:cs typeface="Arial" charset="0"/>
              </a:rPr>
              <a:t>27 </a:t>
            </a:r>
            <a:r>
              <a:rPr lang="en-AU" sz="2200" dirty="0">
                <a:solidFill>
                  <a:srgbClr val="FFFF00"/>
                </a:solidFill>
                <a:latin typeface="Comic Sans MS" charset="0"/>
                <a:ea typeface="Arial" charset="0"/>
                <a:cs typeface="Times New Roman" charset="0"/>
              </a:rPr>
              <a:t>But God chose what is </a:t>
            </a:r>
            <a:r>
              <a:rPr lang="en-AU" sz="2200" u="sng" dirty="0">
                <a:solidFill>
                  <a:srgbClr val="FFFF00"/>
                </a:solidFill>
                <a:latin typeface="Comic Sans MS" charset="0"/>
                <a:ea typeface="Arial" charset="0"/>
                <a:cs typeface="Times New Roman" charset="0"/>
              </a:rPr>
              <a:t>foolish</a:t>
            </a:r>
            <a:r>
              <a:rPr lang="en-AU" sz="2200" dirty="0">
                <a:solidFill>
                  <a:srgbClr val="FFFF00"/>
                </a:solidFill>
                <a:latin typeface="Comic Sans MS" charset="0"/>
                <a:ea typeface="Arial" charset="0"/>
                <a:cs typeface="Times New Roman" charset="0"/>
              </a:rPr>
              <a:t> in the world to shame the wise;  God chose what is </a:t>
            </a:r>
            <a:r>
              <a:rPr lang="en-AU" sz="2200" u="sng" dirty="0">
                <a:solidFill>
                  <a:srgbClr val="FFFF00"/>
                </a:solidFill>
                <a:latin typeface="Comic Sans MS" charset="0"/>
                <a:ea typeface="Arial" charset="0"/>
                <a:cs typeface="Times New Roman" charset="0"/>
              </a:rPr>
              <a:t>weak</a:t>
            </a:r>
            <a:r>
              <a:rPr lang="en-AU" sz="2200" dirty="0">
                <a:solidFill>
                  <a:srgbClr val="FFFF00"/>
                </a:solidFill>
                <a:latin typeface="Comic Sans MS" charset="0"/>
                <a:ea typeface="Arial" charset="0"/>
                <a:cs typeface="Times New Roman" charset="0"/>
              </a:rPr>
              <a:t> in the world to shame the strong;  </a:t>
            </a:r>
            <a:r>
              <a:rPr lang="en-AU" sz="2200" b="1" baseline="30000" dirty="0">
                <a:solidFill>
                  <a:srgbClr val="FFFF00"/>
                </a:solidFill>
                <a:latin typeface="Comic Sans MS" charset="0"/>
                <a:ea typeface="Arial" charset="0"/>
                <a:cs typeface="Arial" charset="0"/>
              </a:rPr>
              <a:t>28 </a:t>
            </a:r>
            <a:r>
              <a:rPr lang="en-AU" sz="2200" dirty="0">
                <a:solidFill>
                  <a:srgbClr val="FFFF00"/>
                </a:solidFill>
                <a:latin typeface="Comic Sans MS" charset="0"/>
                <a:ea typeface="Arial" charset="0"/>
                <a:cs typeface="Times New Roman" charset="0"/>
              </a:rPr>
              <a:t>God chose what is </a:t>
            </a:r>
            <a:r>
              <a:rPr lang="en-AU" sz="2200" u="sng" dirty="0">
                <a:solidFill>
                  <a:srgbClr val="FFFF00"/>
                </a:solidFill>
                <a:latin typeface="Comic Sans MS" charset="0"/>
                <a:ea typeface="Arial" charset="0"/>
                <a:cs typeface="Times New Roman" charset="0"/>
              </a:rPr>
              <a:t>low</a:t>
            </a:r>
            <a:r>
              <a:rPr lang="en-AU" sz="2200" dirty="0">
                <a:solidFill>
                  <a:srgbClr val="FFFF00"/>
                </a:solidFill>
                <a:latin typeface="Comic Sans MS" charset="0"/>
                <a:ea typeface="Arial" charset="0"/>
                <a:cs typeface="Times New Roman" charset="0"/>
              </a:rPr>
              <a:t> and </a:t>
            </a:r>
            <a:r>
              <a:rPr lang="en-AU" sz="2200" u="sng" dirty="0">
                <a:solidFill>
                  <a:srgbClr val="FFFF00"/>
                </a:solidFill>
                <a:latin typeface="Comic Sans MS" charset="0"/>
                <a:ea typeface="Arial" charset="0"/>
                <a:cs typeface="Times New Roman" charset="0"/>
              </a:rPr>
              <a:t>despised</a:t>
            </a:r>
            <a:r>
              <a:rPr lang="en-AU" sz="2200" dirty="0">
                <a:solidFill>
                  <a:srgbClr val="FFFF00"/>
                </a:solidFill>
                <a:latin typeface="Comic Sans MS" charset="0"/>
                <a:ea typeface="Arial" charset="0"/>
                <a:cs typeface="Times New Roman" charset="0"/>
              </a:rPr>
              <a:t> in the world, even things that are not, to bring to nothing things that are,</a:t>
            </a:r>
            <a:endParaRPr lang="en-GB" sz="2200" dirty="0">
              <a:solidFill>
                <a:srgbClr val="FFFF00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8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53453</TotalTime>
  <Words>458</Words>
  <Application>Microsoft Macintosh PowerPoint</Application>
  <PresentationFormat>On-screen Show (16:10)</PresentationFormat>
  <Paragraphs>62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Comic Sans MS</vt:lpstr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Queensland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Brumpton</dc:creator>
  <cp:lastModifiedBy>Michael Brumpton</cp:lastModifiedBy>
  <cp:revision>681</cp:revision>
  <cp:lastPrinted>2017-11-11T01:07:42Z</cp:lastPrinted>
  <dcterms:created xsi:type="dcterms:W3CDTF">2016-11-04T06:28:01Z</dcterms:created>
  <dcterms:modified xsi:type="dcterms:W3CDTF">2017-11-11T01:14:33Z</dcterms:modified>
</cp:coreProperties>
</file>